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1E679B-EBAA-4325-A6A1-A1BD8D801B25}" v="19" dt="2026-07-29T20:37:10.7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76" autoAdjust="0"/>
    <p:restoredTop sz="94377" autoAdjust="0"/>
  </p:normalViewPr>
  <p:slideViewPr>
    <p:cSldViewPr snapToGrid="0">
      <p:cViewPr varScale="1">
        <p:scale>
          <a:sx n="71" d="100"/>
          <a:sy n="71" d="100"/>
        </p:scale>
        <p:origin x="594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c Blond" userId="32732f85-425f-4ff7-85a4-810aecae5d08" providerId="ADAL" clId="{FCB48112-5ABA-4556-8F8A-5EF504B12D59}"/>
    <pc:docChg chg="undo redo custSel addSld delSld modSld modMainMaster">
      <pc:chgData name="Eric Blond" userId="32732f85-425f-4ff7-85a4-810aecae5d08" providerId="ADAL" clId="{FCB48112-5ABA-4556-8F8A-5EF504B12D59}" dt="2026-07-29T20:37:30.767" v="1140" actId="6549"/>
      <pc:docMkLst>
        <pc:docMk/>
      </pc:docMkLst>
      <pc:sldChg chg="addSp delSp modSp mod modClrScheme chgLayout">
        <pc:chgData name="Eric Blond" userId="32732f85-425f-4ff7-85a4-810aecae5d08" providerId="ADAL" clId="{FCB48112-5ABA-4556-8F8A-5EF504B12D59}" dt="2026-07-29T02:17:25.032" v="605" actId="6549"/>
        <pc:sldMkLst>
          <pc:docMk/>
          <pc:sldMk cId="1222514397" sldId="256"/>
        </pc:sldMkLst>
        <pc:spChg chg="del">
          <ac:chgData name="Eric Blond" userId="32732f85-425f-4ff7-85a4-810aecae5d08" providerId="ADAL" clId="{FCB48112-5ABA-4556-8F8A-5EF504B12D59}" dt="2026-07-29T01:40:08.406" v="178" actId="700"/>
          <ac:spMkLst>
            <pc:docMk/>
            <pc:sldMk cId="1222514397" sldId="256"/>
            <ac:spMk id="2" creationId="{4EC3A62A-ABC9-E604-4B94-167A1927429A}"/>
          </ac:spMkLst>
        </pc:spChg>
        <pc:spChg chg="del">
          <ac:chgData name="Eric Blond" userId="32732f85-425f-4ff7-85a4-810aecae5d08" providerId="ADAL" clId="{FCB48112-5ABA-4556-8F8A-5EF504B12D59}" dt="2026-07-29T01:40:08.406" v="178" actId="700"/>
          <ac:spMkLst>
            <pc:docMk/>
            <pc:sldMk cId="1222514397" sldId="256"/>
            <ac:spMk id="3" creationId="{FED5E1B6-8382-7E3F-E075-DF924B962CEC}"/>
          </ac:spMkLst>
        </pc:spChg>
        <pc:spChg chg="add mod">
          <ac:chgData name="Eric Blond" userId="32732f85-425f-4ff7-85a4-810aecae5d08" providerId="ADAL" clId="{FCB48112-5ABA-4556-8F8A-5EF504B12D59}" dt="2026-07-29T02:17:25.032" v="605" actId="6549"/>
          <ac:spMkLst>
            <pc:docMk/>
            <pc:sldMk cId="1222514397" sldId="256"/>
            <ac:spMk id="5" creationId="{B0A93B92-A399-3549-A74D-FC4868F3EB0D}"/>
          </ac:spMkLst>
        </pc:spChg>
        <pc:spChg chg="add del mod ord">
          <ac:chgData name="Eric Blond" userId="32732f85-425f-4ff7-85a4-810aecae5d08" providerId="ADAL" clId="{FCB48112-5ABA-4556-8F8A-5EF504B12D59}" dt="2026-07-29T01:40:10.889" v="179" actId="700"/>
          <ac:spMkLst>
            <pc:docMk/>
            <pc:sldMk cId="1222514397" sldId="256"/>
            <ac:spMk id="6" creationId="{8B01DC1C-4927-74A1-52C8-43CC3CA08EB2}"/>
          </ac:spMkLst>
        </pc:spChg>
        <pc:spChg chg="add del mod ord">
          <ac:chgData name="Eric Blond" userId="32732f85-425f-4ff7-85a4-810aecae5d08" providerId="ADAL" clId="{FCB48112-5ABA-4556-8F8A-5EF504B12D59}" dt="2026-07-29T01:40:10.889" v="179" actId="700"/>
          <ac:spMkLst>
            <pc:docMk/>
            <pc:sldMk cId="1222514397" sldId="256"/>
            <ac:spMk id="7" creationId="{03EDEB4F-DF08-3883-8C87-46CF12841130}"/>
          </ac:spMkLst>
        </pc:spChg>
        <pc:spChg chg="add del mod ord">
          <ac:chgData name="Eric Blond" userId="32732f85-425f-4ff7-85a4-810aecae5d08" providerId="ADAL" clId="{FCB48112-5ABA-4556-8F8A-5EF504B12D59}" dt="2026-07-29T01:40:13.174" v="180" actId="700"/>
          <ac:spMkLst>
            <pc:docMk/>
            <pc:sldMk cId="1222514397" sldId="256"/>
            <ac:spMk id="8" creationId="{2B5AB37D-1216-0E62-228F-942FD1E75A3B}"/>
          </ac:spMkLst>
        </pc:spChg>
        <pc:spChg chg="add del mod ord">
          <ac:chgData name="Eric Blond" userId="32732f85-425f-4ff7-85a4-810aecae5d08" providerId="ADAL" clId="{FCB48112-5ABA-4556-8F8A-5EF504B12D59}" dt="2026-07-29T01:40:13.174" v="180" actId="700"/>
          <ac:spMkLst>
            <pc:docMk/>
            <pc:sldMk cId="1222514397" sldId="256"/>
            <ac:spMk id="9" creationId="{3F11197E-71E9-11F7-5776-295B6B1B9030}"/>
          </ac:spMkLst>
        </pc:spChg>
        <pc:spChg chg="add mod ord">
          <ac:chgData name="Eric Blond" userId="32732f85-425f-4ff7-85a4-810aecae5d08" providerId="ADAL" clId="{FCB48112-5ABA-4556-8F8A-5EF504B12D59}" dt="2026-07-29T01:40:13.174" v="180" actId="700"/>
          <ac:spMkLst>
            <pc:docMk/>
            <pc:sldMk cId="1222514397" sldId="256"/>
            <ac:spMk id="10" creationId="{00659D30-B611-CAD0-8910-8E701E15CD3D}"/>
          </ac:spMkLst>
        </pc:spChg>
        <pc:spChg chg="add mod ord">
          <ac:chgData name="Eric Blond" userId="32732f85-425f-4ff7-85a4-810aecae5d08" providerId="ADAL" clId="{FCB48112-5ABA-4556-8F8A-5EF504B12D59}" dt="2026-07-29T01:40:13.174" v="180" actId="700"/>
          <ac:spMkLst>
            <pc:docMk/>
            <pc:sldMk cId="1222514397" sldId="256"/>
            <ac:spMk id="11" creationId="{65A88618-6DDE-440A-CE77-AFEC4848FE6F}"/>
          </ac:spMkLst>
        </pc:spChg>
      </pc:sldChg>
      <pc:sldChg chg="addSp delSp modSp new del mod chgLayout">
        <pc:chgData name="Eric Blond" userId="32732f85-425f-4ff7-85a4-810aecae5d08" providerId="ADAL" clId="{FCB48112-5ABA-4556-8F8A-5EF504B12D59}" dt="2026-07-29T01:42:02.440" v="192" actId="47"/>
        <pc:sldMkLst>
          <pc:docMk/>
          <pc:sldMk cId="570332846" sldId="257"/>
        </pc:sldMkLst>
        <pc:spChg chg="mod ord">
          <ac:chgData name="Eric Blond" userId="32732f85-425f-4ff7-85a4-810aecae5d08" providerId="ADAL" clId="{FCB48112-5ABA-4556-8F8A-5EF504B12D59}" dt="2026-07-29T01:41:47.610" v="188" actId="700"/>
          <ac:spMkLst>
            <pc:docMk/>
            <pc:sldMk cId="570332846" sldId="257"/>
            <ac:spMk id="2" creationId="{D9CCEA15-7D06-C2D9-E78A-CD22060E4C2E}"/>
          </ac:spMkLst>
        </pc:spChg>
        <pc:spChg chg="del mod">
          <ac:chgData name="Eric Blond" userId="32732f85-425f-4ff7-85a4-810aecae5d08" providerId="ADAL" clId="{FCB48112-5ABA-4556-8F8A-5EF504B12D59}" dt="2026-07-29T01:41:42.306" v="187" actId="478"/>
          <ac:spMkLst>
            <pc:docMk/>
            <pc:sldMk cId="570332846" sldId="257"/>
            <ac:spMk id="3" creationId="{F6579E10-9008-F8AF-A4D7-75F197CA94DB}"/>
          </ac:spMkLst>
        </pc:spChg>
        <pc:spChg chg="mod ord">
          <ac:chgData name="Eric Blond" userId="32732f85-425f-4ff7-85a4-810aecae5d08" providerId="ADAL" clId="{FCB48112-5ABA-4556-8F8A-5EF504B12D59}" dt="2026-07-29T01:41:47.610" v="188" actId="700"/>
          <ac:spMkLst>
            <pc:docMk/>
            <pc:sldMk cId="570332846" sldId="257"/>
            <ac:spMk id="4" creationId="{BBAF99D8-10B6-9C2C-9C5C-4EA1917B2680}"/>
          </ac:spMkLst>
        </pc:spChg>
        <pc:spChg chg="add mod ord">
          <ac:chgData name="Eric Blond" userId="32732f85-425f-4ff7-85a4-810aecae5d08" providerId="ADAL" clId="{FCB48112-5ABA-4556-8F8A-5EF504B12D59}" dt="2026-07-29T01:41:47.610" v="188" actId="700"/>
          <ac:spMkLst>
            <pc:docMk/>
            <pc:sldMk cId="570332846" sldId="257"/>
            <ac:spMk id="5" creationId="{468D4F0B-627A-136D-981E-F19667D1DE8C}"/>
          </ac:spMkLst>
        </pc:spChg>
      </pc:sldChg>
      <pc:sldChg chg="modSp new mod">
        <pc:chgData name="Eric Blond" userId="32732f85-425f-4ff7-85a4-810aecae5d08" providerId="ADAL" clId="{FCB48112-5ABA-4556-8F8A-5EF504B12D59}" dt="2026-07-29T02:28:48.880" v="694" actId="113"/>
        <pc:sldMkLst>
          <pc:docMk/>
          <pc:sldMk cId="2637510361" sldId="258"/>
        </pc:sldMkLst>
        <pc:spChg chg="mod">
          <ac:chgData name="Eric Blond" userId="32732f85-425f-4ff7-85a4-810aecae5d08" providerId="ADAL" clId="{FCB48112-5ABA-4556-8F8A-5EF504B12D59}" dt="2026-07-29T01:42:04.979" v="193"/>
          <ac:spMkLst>
            <pc:docMk/>
            <pc:sldMk cId="2637510361" sldId="258"/>
            <ac:spMk id="2" creationId="{06011338-1EDE-06FF-6402-62A61A7836EC}"/>
          </ac:spMkLst>
        </pc:spChg>
        <pc:spChg chg="mod">
          <ac:chgData name="Eric Blond" userId="32732f85-425f-4ff7-85a4-810aecae5d08" providerId="ADAL" clId="{FCB48112-5ABA-4556-8F8A-5EF504B12D59}" dt="2026-07-29T02:28:48.880" v="694" actId="113"/>
          <ac:spMkLst>
            <pc:docMk/>
            <pc:sldMk cId="2637510361" sldId="258"/>
            <ac:spMk id="3" creationId="{3A529381-7158-A5E7-717C-F5DF9B5FA589}"/>
          </ac:spMkLst>
        </pc:spChg>
      </pc:sldChg>
      <pc:sldChg chg="modSp new mod">
        <pc:chgData name="Eric Blond" userId="32732f85-425f-4ff7-85a4-810aecae5d08" providerId="ADAL" clId="{FCB48112-5ABA-4556-8F8A-5EF504B12D59}" dt="2026-07-29T20:32:28.731" v="830" actId="6549"/>
        <pc:sldMkLst>
          <pc:docMk/>
          <pc:sldMk cId="965219003" sldId="259"/>
        </pc:sldMkLst>
        <pc:spChg chg="mod">
          <ac:chgData name="Eric Blond" userId="32732f85-425f-4ff7-85a4-810aecae5d08" providerId="ADAL" clId="{FCB48112-5ABA-4556-8F8A-5EF504B12D59}" dt="2026-07-29T20:29:13.503" v="744" actId="20577"/>
          <ac:spMkLst>
            <pc:docMk/>
            <pc:sldMk cId="965219003" sldId="259"/>
            <ac:spMk id="2" creationId="{B6AE1774-FCA3-1A01-DF0F-09225BE33E9C}"/>
          </ac:spMkLst>
        </pc:spChg>
        <pc:spChg chg="mod">
          <ac:chgData name="Eric Blond" userId="32732f85-425f-4ff7-85a4-810aecae5d08" providerId="ADAL" clId="{FCB48112-5ABA-4556-8F8A-5EF504B12D59}" dt="2026-07-29T20:32:28.731" v="830" actId="6549"/>
          <ac:spMkLst>
            <pc:docMk/>
            <pc:sldMk cId="965219003" sldId="259"/>
            <ac:spMk id="3" creationId="{8C30B073-50F4-2544-2BEA-1F83F28778F8}"/>
          </ac:spMkLst>
        </pc:spChg>
      </pc:sldChg>
      <pc:sldChg chg="modSp new mod">
        <pc:chgData name="Eric Blond" userId="32732f85-425f-4ff7-85a4-810aecae5d08" providerId="ADAL" clId="{FCB48112-5ABA-4556-8F8A-5EF504B12D59}" dt="2026-07-29T20:37:30.767" v="1140" actId="6549"/>
        <pc:sldMkLst>
          <pc:docMk/>
          <pc:sldMk cId="1032316257" sldId="260"/>
        </pc:sldMkLst>
        <pc:spChg chg="mod">
          <ac:chgData name="Eric Blond" userId="32732f85-425f-4ff7-85a4-810aecae5d08" providerId="ADAL" clId="{FCB48112-5ABA-4556-8F8A-5EF504B12D59}" dt="2026-07-29T20:33:10.949" v="839" actId="20577"/>
          <ac:spMkLst>
            <pc:docMk/>
            <pc:sldMk cId="1032316257" sldId="260"/>
            <ac:spMk id="2" creationId="{43C8DE72-6AAE-B15A-49A5-A57962725E3D}"/>
          </ac:spMkLst>
        </pc:spChg>
        <pc:spChg chg="mod">
          <ac:chgData name="Eric Blond" userId="32732f85-425f-4ff7-85a4-810aecae5d08" providerId="ADAL" clId="{FCB48112-5ABA-4556-8F8A-5EF504B12D59}" dt="2026-07-29T20:37:30.767" v="1140" actId="6549"/>
          <ac:spMkLst>
            <pc:docMk/>
            <pc:sldMk cId="1032316257" sldId="260"/>
            <ac:spMk id="3" creationId="{93A515A6-5631-5FA7-180B-A610F78AF69D}"/>
          </ac:spMkLst>
        </pc:spChg>
      </pc:sldChg>
      <pc:sldMasterChg chg="addSp delSp modSp mod modSldLayout">
        <pc:chgData name="Eric Blond" userId="32732f85-425f-4ff7-85a4-810aecae5d08" providerId="ADAL" clId="{FCB48112-5ABA-4556-8F8A-5EF504B12D59}" dt="2026-07-29T02:18:12.144" v="609" actId="255"/>
        <pc:sldMasterMkLst>
          <pc:docMk/>
          <pc:sldMasterMk cId="242006772" sldId="2147483648"/>
        </pc:sldMasterMkLst>
        <pc:spChg chg="mod">
          <ac:chgData name="Eric Blond" userId="32732f85-425f-4ff7-85a4-810aecae5d08" providerId="ADAL" clId="{FCB48112-5ABA-4556-8F8A-5EF504B12D59}" dt="2026-07-29T01:31:32.620" v="43" actId="14100"/>
          <ac:spMkLst>
            <pc:docMk/>
            <pc:sldMasterMk cId="242006772" sldId="2147483648"/>
            <ac:spMk id="2" creationId="{D7360420-AE4D-03F6-EC4B-4849AA743A32}"/>
          </ac:spMkLst>
        </pc:spChg>
        <pc:spChg chg="mod">
          <ac:chgData name="Eric Blond" userId="32732f85-425f-4ff7-85a4-810aecae5d08" providerId="ADAL" clId="{FCB48112-5ABA-4556-8F8A-5EF504B12D59}" dt="2026-07-29T01:31:42.926" v="45" actId="14100"/>
          <ac:spMkLst>
            <pc:docMk/>
            <pc:sldMasterMk cId="242006772" sldId="2147483648"/>
            <ac:spMk id="3" creationId="{F846E78E-DDD8-49A2-0BED-EC0E3D5590FB}"/>
          </ac:spMkLst>
        </pc:spChg>
        <pc:spChg chg="mod ord">
          <ac:chgData name="Eric Blond" userId="32732f85-425f-4ff7-85a4-810aecae5d08" providerId="ADAL" clId="{FCB48112-5ABA-4556-8F8A-5EF504B12D59}" dt="2026-07-29T01:34:48.131" v="64" actId="166"/>
          <ac:spMkLst>
            <pc:docMk/>
            <pc:sldMasterMk cId="242006772" sldId="2147483648"/>
            <ac:spMk id="4" creationId="{B29D682D-E2F7-EFDC-B309-2B2A236AF1E8}"/>
          </ac:spMkLst>
        </pc:spChg>
        <pc:spChg chg="add del mod">
          <ac:chgData name="Eric Blond" userId="32732f85-425f-4ff7-85a4-810aecae5d08" providerId="ADAL" clId="{FCB48112-5ABA-4556-8F8A-5EF504B12D59}" dt="2026-07-29T01:34:01.965" v="56" actId="21"/>
          <ac:spMkLst>
            <pc:docMk/>
            <pc:sldMasterMk cId="242006772" sldId="2147483648"/>
            <ac:spMk id="5" creationId="{02B9C7C4-821F-672A-8DC5-F9EE27E550BE}"/>
          </ac:spMkLst>
        </pc:spChg>
        <pc:sldLayoutChg chg="modSp mod">
          <pc:chgData name="Eric Blond" userId="32732f85-425f-4ff7-85a4-810aecae5d08" providerId="ADAL" clId="{FCB48112-5ABA-4556-8F8A-5EF504B12D59}" dt="2026-07-29T01:40:23.263" v="181" actId="6549"/>
          <pc:sldLayoutMkLst>
            <pc:docMk/>
            <pc:sldMasterMk cId="242006772" sldId="2147483648"/>
            <pc:sldLayoutMk cId="435131815" sldId="2147483649"/>
          </pc:sldLayoutMkLst>
          <pc:spChg chg="mod">
            <ac:chgData name="Eric Blond" userId="32732f85-425f-4ff7-85a4-810aecae5d08" providerId="ADAL" clId="{FCB48112-5ABA-4556-8F8A-5EF504B12D59}" dt="2026-07-29T01:40:23.263" v="181" actId="6549"/>
            <ac:spMkLst>
              <pc:docMk/>
              <pc:sldMasterMk cId="242006772" sldId="2147483648"/>
              <pc:sldLayoutMk cId="435131815" sldId="2147483649"/>
              <ac:spMk id="3" creationId="{DC6D2D30-A9B7-6963-4787-499215F166F0}"/>
            </ac:spMkLst>
          </pc:spChg>
          <pc:picChg chg="mod">
            <ac:chgData name="Eric Blond" userId="32732f85-425f-4ff7-85a4-810aecae5d08" providerId="ADAL" clId="{FCB48112-5ABA-4556-8F8A-5EF504B12D59}" dt="2026-07-29T01:28:30.463" v="3" actId="1076"/>
            <ac:picMkLst>
              <pc:docMk/>
              <pc:sldMasterMk cId="242006772" sldId="2147483648"/>
              <pc:sldLayoutMk cId="435131815" sldId="2147483649"/>
              <ac:picMk id="7" creationId="{5E512184-C840-B0FF-F61A-D22FD73C70AA}"/>
            </ac:picMkLst>
          </pc:picChg>
        </pc:sldLayoutChg>
        <pc:sldLayoutChg chg="addSp modSp mod">
          <pc:chgData name="Eric Blond" userId="32732f85-425f-4ff7-85a4-810aecae5d08" providerId="ADAL" clId="{FCB48112-5ABA-4556-8F8A-5EF504B12D59}" dt="2026-07-29T02:05:08.058" v="549" actId="403"/>
          <pc:sldLayoutMkLst>
            <pc:docMk/>
            <pc:sldMasterMk cId="242006772" sldId="2147483648"/>
            <pc:sldLayoutMk cId="256641126" sldId="2147483650"/>
          </pc:sldLayoutMkLst>
          <pc:spChg chg="mod">
            <ac:chgData name="Eric Blond" userId="32732f85-425f-4ff7-85a4-810aecae5d08" providerId="ADAL" clId="{FCB48112-5ABA-4556-8F8A-5EF504B12D59}" dt="2026-07-29T01:30:25.986" v="24" actId="14100"/>
            <ac:spMkLst>
              <pc:docMk/>
              <pc:sldMasterMk cId="242006772" sldId="2147483648"/>
              <pc:sldLayoutMk cId="256641126" sldId="2147483650"/>
              <ac:spMk id="2" creationId="{E3DF3935-EFE7-5615-B0A2-BEF92CB521DF}"/>
            </ac:spMkLst>
          </pc:spChg>
          <pc:spChg chg="mod">
            <ac:chgData name="Eric Blond" userId="32732f85-425f-4ff7-85a4-810aecae5d08" providerId="ADAL" clId="{FCB48112-5ABA-4556-8F8A-5EF504B12D59}" dt="2026-07-29T02:05:08.058" v="549" actId="403"/>
            <ac:spMkLst>
              <pc:docMk/>
              <pc:sldMasterMk cId="242006772" sldId="2147483648"/>
              <pc:sldLayoutMk cId="256641126" sldId="2147483650"/>
              <ac:spMk id="3" creationId="{BD2FE4B5-7EB2-C2E7-0D29-037BC6699DCE}"/>
            </ac:spMkLst>
          </pc:spChg>
          <pc:spChg chg="add mod ord">
            <ac:chgData name="Eric Blond" userId="32732f85-425f-4ff7-85a4-810aecae5d08" providerId="ADAL" clId="{FCB48112-5ABA-4556-8F8A-5EF504B12D59}" dt="2026-07-29T01:34:58.256" v="65" actId="166"/>
            <ac:spMkLst>
              <pc:docMk/>
              <pc:sldMasterMk cId="242006772" sldId="2147483648"/>
              <pc:sldLayoutMk cId="256641126" sldId="2147483650"/>
              <ac:spMk id="4" creationId="{9A4E688F-B7C1-120D-C7B3-9D4DBE8809A1}"/>
            </ac:spMkLst>
          </pc:spChg>
          <pc:spChg chg="add mod">
            <ac:chgData name="Eric Blond" userId="32732f85-425f-4ff7-85a4-810aecae5d08" providerId="ADAL" clId="{FCB48112-5ABA-4556-8F8A-5EF504B12D59}" dt="2026-07-29T01:34:14.468" v="60" actId="14100"/>
            <ac:spMkLst>
              <pc:docMk/>
              <pc:sldMasterMk cId="242006772" sldId="2147483648"/>
              <pc:sldLayoutMk cId="256641126" sldId="2147483650"/>
              <ac:spMk id="6" creationId="{554A1A10-D357-55D0-87EC-B0ED3821810D}"/>
            </ac:spMkLst>
          </pc:spChg>
        </pc:sldLayoutChg>
        <pc:sldLayoutChg chg="addSp modSp mod">
          <pc:chgData name="Eric Blond" userId="32732f85-425f-4ff7-85a4-810aecae5d08" providerId="ADAL" clId="{FCB48112-5ABA-4556-8F8A-5EF504B12D59}" dt="2026-07-29T02:18:12.144" v="609" actId="255"/>
          <pc:sldLayoutMkLst>
            <pc:docMk/>
            <pc:sldMasterMk cId="242006772" sldId="2147483648"/>
            <pc:sldLayoutMk cId="1145001271" sldId="2147483652"/>
          </pc:sldLayoutMkLst>
          <pc:spChg chg="mod">
            <ac:chgData name="Eric Blond" userId="32732f85-425f-4ff7-85a4-810aecae5d08" providerId="ADAL" clId="{FCB48112-5ABA-4556-8F8A-5EF504B12D59}" dt="2026-07-29T02:18:01.718" v="607" actId="255"/>
            <ac:spMkLst>
              <pc:docMk/>
              <pc:sldMasterMk cId="242006772" sldId="2147483648"/>
              <pc:sldLayoutMk cId="1145001271" sldId="2147483652"/>
              <ac:spMk id="3" creationId="{0669CD0A-E179-EB33-67CE-E6BD6C4A36EE}"/>
            </ac:spMkLst>
          </pc:spChg>
          <pc:spChg chg="mod">
            <ac:chgData name="Eric Blond" userId="32732f85-425f-4ff7-85a4-810aecae5d08" providerId="ADAL" clId="{FCB48112-5ABA-4556-8F8A-5EF504B12D59}" dt="2026-07-29T02:18:12.144" v="609" actId="255"/>
            <ac:spMkLst>
              <pc:docMk/>
              <pc:sldMasterMk cId="242006772" sldId="2147483648"/>
              <pc:sldLayoutMk cId="1145001271" sldId="2147483652"/>
              <ac:spMk id="4" creationId="{02FA3E0F-D7F2-2D2B-9AD1-223ECF518B45}"/>
            </ac:spMkLst>
          </pc:spChg>
          <pc:spChg chg="add mod ord">
            <ac:chgData name="Eric Blond" userId="32732f85-425f-4ff7-85a4-810aecae5d08" providerId="ADAL" clId="{FCB48112-5ABA-4556-8F8A-5EF504B12D59}" dt="2026-07-29T01:35:09.712" v="66" actId="166"/>
            <ac:spMkLst>
              <pc:docMk/>
              <pc:sldMasterMk cId="242006772" sldId="2147483648"/>
              <pc:sldLayoutMk cId="1145001271" sldId="2147483652"/>
              <ac:spMk id="5" creationId="{3DAAC8A7-6498-5C06-DFED-1F0F5645B3CE}"/>
            </ac:spMkLst>
          </pc:spChg>
          <pc:spChg chg="add">
            <ac:chgData name="Eric Blond" userId="32732f85-425f-4ff7-85a4-810aecae5d08" providerId="ADAL" clId="{FCB48112-5ABA-4556-8F8A-5EF504B12D59}" dt="2026-07-29T01:34:21.477" v="61" actId="22"/>
            <ac:spMkLst>
              <pc:docMk/>
              <pc:sldMasterMk cId="242006772" sldId="2147483648"/>
              <pc:sldLayoutMk cId="1145001271" sldId="2147483652"/>
              <ac:spMk id="7" creationId="{67A8A668-BDAC-2FCA-8899-9E4F2B267E5F}"/>
            </ac:spMkLst>
          </pc:spChg>
        </pc:sldLayoutChg>
        <pc:sldLayoutChg chg="addSp modSp mod">
          <pc:chgData name="Eric Blond" userId="32732f85-425f-4ff7-85a4-810aecae5d08" providerId="ADAL" clId="{FCB48112-5ABA-4556-8F8A-5EF504B12D59}" dt="2026-07-29T01:35:14.988" v="67" actId="166"/>
          <pc:sldLayoutMkLst>
            <pc:docMk/>
            <pc:sldMasterMk cId="242006772" sldId="2147483648"/>
            <pc:sldLayoutMk cId="3876759245" sldId="2147483654"/>
          </pc:sldLayoutMkLst>
          <pc:spChg chg="add mod ord">
            <ac:chgData name="Eric Blond" userId="32732f85-425f-4ff7-85a4-810aecae5d08" providerId="ADAL" clId="{FCB48112-5ABA-4556-8F8A-5EF504B12D59}" dt="2026-07-29T01:35:14.988" v="67" actId="166"/>
            <ac:spMkLst>
              <pc:docMk/>
              <pc:sldMasterMk cId="242006772" sldId="2147483648"/>
              <pc:sldLayoutMk cId="3876759245" sldId="2147483654"/>
              <ac:spMk id="3" creationId="{C1D8E529-3F2B-E792-DCC5-257AF3B08795}"/>
            </ac:spMkLst>
          </pc:spChg>
          <pc:spChg chg="add">
            <ac:chgData name="Eric Blond" userId="32732f85-425f-4ff7-85a4-810aecae5d08" providerId="ADAL" clId="{FCB48112-5ABA-4556-8F8A-5EF504B12D59}" dt="2026-07-29T01:34:23.012" v="62" actId="22"/>
            <ac:spMkLst>
              <pc:docMk/>
              <pc:sldMasterMk cId="242006772" sldId="2147483648"/>
              <pc:sldLayoutMk cId="3876759245" sldId="2147483654"/>
              <ac:spMk id="5" creationId="{56732639-FC45-42BF-1C76-36D75AD8568D}"/>
            </ac:spMkLst>
          </pc:spChg>
        </pc:sldLayoutChg>
        <pc:sldLayoutChg chg="addSp modSp mod">
          <pc:chgData name="Eric Blond" userId="32732f85-425f-4ff7-85a4-810aecae5d08" providerId="ADAL" clId="{FCB48112-5ABA-4556-8F8A-5EF504B12D59}" dt="2026-07-29T01:35:19.886" v="68" actId="166"/>
          <pc:sldLayoutMkLst>
            <pc:docMk/>
            <pc:sldMasterMk cId="242006772" sldId="2147483648"/>
            <pc:sldLayoutMk cId="1198465435" sldId="2147483655"/>
          </pc:sldLayoutMkLst>
          <pc:spChg chg="add mod ord">
            <ac:chgData name="Eric Blond" userId="32732f85-425f-4ff7-85a4-810aecae5d08" providerId="ADAL" clId="{FCB48112-5ABA-4556-8F8A-5EF504B12D59}" dt="2026-07-29T01:35:19.886" v="68" actId="166"/>
            <ac:spMkLst>
              <pc:docMk/>
              <pc:sldMasterMk cId="242006772" sldId="2147483648"/>
              <pc:sldLayoutMk cId="1198465435" sldId="2147483655"/>
              <ac:spMk id="2" creationId="{A6DA347A-0A61-3762-5996-40BCA5FCEDC5}"/>
            </ac:spMkLst>
          </pc:spChg>
          <pc:spChg chg="add">
            <ac:chgData name="Eric Blond" userId="32732f85-425f-4ff7-85a4-810aecae5d08" providerId="ADAL" clId="{FCB48112-5ABA-4556-8F8A-5EF504B12D59}" dt="2026-07-29T01:34:25.134" v="63" actId="22"/>
            <ac:spMkLst>
              <pc:docMk/>
              <pc:sldMasterMk cId="242006772" sldId="2147483648"/>
              <pc:sldLayoutMk cId="1198465435" sldId="2147483655"/>
              <ac:spMk id="4" creationId="{C41852B4-BF40-D4A5-B3AF-45528F75F911}"/>
            </ac:spMkLst>
          </pc:spChg>
        </pc:sldLayoutChg>
        <pc:sldLayoutChg chg="addSp modSp mod">
          <pc:chgData name="Eric Blond" userId="32732f85-425f-4ff7-85a4-810aecae5d08" providerId="ADAL" clId="{FCB48112-5ABA-4556-8F8A-5EF504B12D59}" dt="2026-07-29T01:35:24.660" v="69" actId="166"/>
          <pc:sldLayoutMkLst>
            <pc:docMk/>
            <pc:sldMasterMk cId="242006772" sldId="2147483648"/>
            <pc:sldLayoutMk cId="278950373" sldId="2147483656"/>
          </pc:sldLayoutMkLst>
          <pc:spChg chg="add mod ord">
            <ac:chgData name="Eric Blond" userId="32732f85-425f-4ff7-85a4-810aecae5d08" providerId="ADAL" clId="{FCB48112-5ABA-4556-8F8A-5EF504B12D59}" dt="2026-07-29T01:35:24.660" v="69" actId="166"/>
            <ac:spMkLst>
              <pc:docMk/>
              <pc:sldMasterMk cId="242006772" sldId="2147483648"/>
              <pc:sldLayoutMk cId="278950373" sldId="2147483656"/>
              <ac:spMk id="4" creationId="{3C96C7AA-65F1-8054-9154-45E8B8864D3A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3DE50-067D-4315-BA57-249FAE39E585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11764-E07B-4BF5-8D7E-6AA19F4D7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63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9E7C9-DE26-8FE6-66E4-3396BA9FE86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6D2D30-A9B7-6963-4787-499215F166F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 Name, Affiliation</a:t>
            </a:r>
            <a:br>
              <a:rPr lang="en-US" dirty="0"/>
            </a:br>
            <a:r>
              <a:rPr lang="en-US" dirty="0"/>
              <a:t>Additional Contributor(s), Affiliation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CCD4A4-D7C2-6FAC-BD51-600D4FD69A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5414" y="247896"/>
            <a:ext cx="1655762" cy="16557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512184-C840-B0FF-F61A-D22FD73C70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6788"/>
            <a:ext cx="12192000" cy="7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131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3935-EFE7-5615-B0A2-BEF92CB52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FE4B5-7EB2-C2E7-0D29-037BC6699D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4A1A10-D357-55D0-87EC-B0ED3821810D}"/>
              </a:ext>
            </a:extLst>
          </p:cNvPr>
          <p:cNvSpPr/>
          <p:nvPr userDrawn="1"/>
        </p:nvSpPr>
        <p:spPr>
          <a:xfrm>
            <a:off x="0" y="6064248"/>
            <a:ext cx="12192000" cy="793751"/>
          </a:xfrm>
          <a:prstGeom prst="rect">
            <a:avLst/>
          </a:prstGeom>
          <a:solidFill>
            <a:srgbClr val="FFFFFF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4E688F-B7C1-120D-C7B3-9D4DBE880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1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64BEB-2964-D953-42E7-7B69B2111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9CD0A-E179-EB33-67CE-E6BD6C4A36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6847" y="1530417"/>
            <a:ext cx="5472953" cy="4533831"/>
          </a:xfrm>
        </p:spPr>
        <p:txBody>
          <a:bodyPr/>
          <a:lstStyle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FA3E0F-D7F2-2D2B-9AD1-223ECF518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30417"/>
            <a:ext cx="5472952" cy="4533831"/>
          </a:xfrm>
        </p:spPr>
        <p:txBody>
          <a:bodyPr/>
          <a:lstStyle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A8A668-BDAC-2FCA-8899-9E4F2B267E5F}"/>
              </a:ext>
            </a:extLst>
          </p:cNvPr>
          <p:cNvSpPr/>
          <p:nvPr userDrawn="1"/>
        </p:nvSpPr>
        <p:spPr>
          <a:xfrm>
            <a:off x="0" y="6064248"/>
            <a:ext cx="12192000" cy="793751"/>
          </a:xfrm>
          <a:prstGeom prst="rect">
            <a:avLst/>
          </a:prstGeom>
          <a:solidFill>
            <a:srgbClr val="FFFFFF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DAAC8A7-6498-5C06-DFED-1F0F5645B3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01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D104F-A323-DEF6-BB36-FAB16C6E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732639-FC45-42BF-1C76-36D75AD8568D}"/>
              </a:ext>
            </a:extLst>
          </p:cNvPr>
          <p:cNvSpPr/>
          <p:nvPr userDrawn="1"/>
        </p:nvSpPr>
        <p:spPr>
          <a:xfrm>
            <a:off x="0" y="6064248"/>
            <a:ext cx="12192000" cy="793751"/>
          </a:xfrm>
          <a:prstGeom prst="rect">
            <a:avLst/>
          </a:prstGeom>
          <a:solidFill>
            <a:srgbClr val="FFFFFF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1D8E529-3F2B-E792-DCC5-257AF3B087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75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1852B4-BF40-D4A5-B3AF-45528F75F911}"/>
              </a:ext>
            </a:extLst>
          </p:cNvPr>
          <p:cNvSpPr/>
          <p:nvPr userDrawn="1"/>
        </p:nvSpPr>
        <p:spPr>
          <a:xfrm>
            <a:off x="0" y="6064248"/>
            <a:ext cx="12192000" cy="793751"/>
          </a:xfrm>
          <a:prstGeom prst="rect">
            <a:avLst/>
          </a:prstGeom>
          <a:solidFill>
            <a:srgbClr val="FFFFFF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A6DA347A-0A61-3762-5996-40BCA5FCE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65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D706E-0B9E-C720-01C8-DEED9EC3C92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187984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98E0A5-E41F-C16D-838D-7F57855ABA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377955"/>
            <a:ext cx="9144000" cy="18798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Contact information</a:t>
            </a:r>
            <a:br>
              <a:rPr lang="en-US" dirty="0"/>
            </a:br>
            <a:r>
              <a:rPr lang="en-US" dirty="0"/>
              <a:t>(if sharing)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3F73C1-626C-77AA-49E1-E4420EA967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5414" y="247896"/>
            <a:ext cx="1655762" cy="165576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96C7AA-65F1-8054-9154-45E8B8864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50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360420-AE4D-03F6-EC4B-4849AA743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847" y="221690"/>
            <a:ext cx="11098306" cy="11319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6E78E-DDD8-49A2-0BED-EC0E3D5590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6847" y="1541928"/>
            <a:ext cx="11098306" cy="4522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96E666-3F08-6AF4-BE3D-2B448099AB7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64250"/>
            <a:ext cx="12192000" cy="79375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D682D-E2F7-EFDC-B309-2B2A236AF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928" y="6461125"/>
            <a:ext cx="7440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1C8E0-4198-4DC0-B9D2-A2D358EB5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0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xcdsystem.com/ic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xcdsystem.com/icg/program/hX2iRSJ/index.cfm?pgid=10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3s-conferences.org/doc_journal/woc/publication_right_form.pdf" TargetMode="External"/><Relationship Id="rId2" Type="http://schemas.openxmlformats.org/officeDocument/2006/relationships/hyperlink" Target="https://www.xcdsystem.com/ic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00659D30-B611-CAD0-8910-8E701E15CD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65A88618-6DDE-440A-CE77-AFEC4848FE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A93B92-A399-3549-A74D-FC4868F3EB0D}"/>
              </a:ext>
            </a:extLst>
          </p:cNvPr>
          <p:cNvSpPr/>
          <p:nvPr/>
        </p:nvSpPr>
        <p:spPr>
          <a:xfrm>
            <a:off x="9548261" y="470553"/>
            <a:ext cx="2295737" cy="1288546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/>
              <a:t>Insert </a:t>
            </a:r>
            <a:r>
              <a:rPr lang="fr-FR" dirty="0" err="1"/>
              <a:t>organization</a:t>
            </a:r>
            <a:r>
              <a:rPr lang="fr-FR" dirty="0"/>
              <a:t> logo </a:t>
            </a:r>
            <a:r>
              <a:rPr lang="fr-FR" dirty="0" err="1"/>
              <a:t>here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2514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11338-1EDE-06FF-6402-62A61A783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General instructions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29381-7158-A5E7-717C-F5DF9B5FA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Company logo </a:t>
            </a:r>
            <a:r>
              <a:rPr lang="en-GB" b="1" dirty="0"/>
              <a:t>only on first and last slides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Product names and trademarks </a:t>
            </a:r>
            <a:r>
              <a:rPr lang="en-GB" b="1" dirty="0"/>
              <a:t>only once </a:t>
            </a:r>
            <a:r>
              <a:rPr lang="en-GB" dirty="0"/>
              <a:t>in the presentation</a:t>
            </a:r>
          </a:p>
          <a:p>
            <a:endParaRPr lang="en-GB" dirty="0"/>
          </a:p>
          <a:p>
            <a:r>
              <a:rPr lang="en-GB" dirty="0"/>
              <a:t>Presentation are </a:t>
            </a:r>
            <a:r>
              <a:rPr lang="en-GB" b="1" dirty="0"/>
              <a:t>12 minutes</a:t>
            </a:r>
            <a:r>
              <a:rPr lang="en-GB" dirty="0"/>
              <a:t>: 10 minutes + 2 minutes for questions</a:t>
            </a:r>
          </a:p>
          <a:p>
            <a:endParaRPr lang="en-GB" dirty="0"/>
          </a:p>
          <a:p>
            <a:r>
              <a:rPr lang="en-GB" dirty="0"/>
              <a:t>Log into your account </a:t>
            </a:r>
            <a:r>
              <a:rPr lang="en-GB" b="1" dirty="0">
                <a:hlinkClick r:id="rId2"/>
              </a:rPr>
              <a:t>https://www.xcdsystem.com/icg</a:t>
            </a:r>
            <a:r>
              <a:rPr lang="en-GB" b="1" dirty="0"/>
              <a:t> </a:t>
            </a:r>
            <a:r>
              <a:rPr lang="en-GB" dirty="0"/>
              <a:t>and </a:t>
            </a:r>
            <a:br>
              <a:rPr lang="en-GB" dirty="0"/>
            </a:br>
            <a:r>
              <a:rPr lang="en-GB" dirty="0"/>
              <a:t>upload your </a:t>
            </a:r>
            <a:r>
              <a:rPr lang="en-GB" sz="2800" dirty="0"/>
              <a:t>PPT presentation </a:t>
            </a:r>
            <a:r>
              <a:rPr lang="en-GB" b="1" dirty="0"/>
              <a:t>before September 10, 2026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Please bring a copy of your presentation to the conference on USB as a backup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A34EB0-21FA-8228-562F-6761C753E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231C8E0-4198-4DC0-B9D2-A2D358EB5F1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10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E1774-FCA3-1A01-DF0F-09225BE33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To find when is your presentation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B073-50F4-2544-2BEA-1F83F28778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 to the conference online program speaker’s list: </a:t>
            </a:r>
            <a:r>
              <a:rPr lang="en-GB" dirty="0">
                <a:hlinkClick r:id="rId2"/>
              </a:rPr>
              <a:t>https://www.xcdsystem.com/icg/program/hX2iRSJ/index.cfm?pgid=102</a:t>
            </a:r>
            <a:r>
              <a:rPr lang="en-GB" dirty="0"/>
              <a:t> </a:t>
            </a:r>
          </a:p>
          <a:p>
            <a:r>
              <a:rPr lang="en-GB" dirty="0"/>
              <a:t>Search for your name and click on it. You will see the session name, date, time, and room/location assigned to your presentation at the Montreal Convention Centre.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FF8BCE-81A2-22DA-A5D6-F6E3E28430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231C8E0-4198-4DC0-B9D2-A2D358EB5F1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219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8DE72-6AAE-B15A-49A5-A57962725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Reminders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515A6-5631-5FA7-180B-A610F78AF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At least one of the authors must be registered to the conference: </a:t>
            </a:r>
            <a:r>
              <a:rPr lang="en-CA" dirty="0">
                <a:hlinkClick r:id="rId2"/>
              </a:rPr>
              <a:t>https://www.xcdsystem.com/icg</a:t>
            </a:r>
            <a:endParaRPr lang="en-CA" dirty="0"/>
          </a:p>
          <a:p>
            <a:endParaRPr lang="en-CA" dirty="0"/>
          </a:p>
          <a:p>
            <a:r>
              <a:rPr lang="en-CA" dirty="0"/>
              <a:t>A copyright release form must have been returned for each paper:</a:t>
            </a:r>
            <a:br>
              <a:rPr lang="en-CA" dirty="0"/>
            </a:br>
            <a:r>
              <a:rPr lang="en-CA" dirty="0">
                <a:hlinkClick r:id="rId3"/>
              </a:rPr>
              <a:t>https://www.e3s-conferences.org/doc_journal/woc/publication_right_form.pdf</a:t>
            </a:r>
            <a:r>
              <a:rPr lang="en-CA" dirty="0"/>
              <a:t> </a:t>
            </a:r>
          </a:p>
          <a:p>
            <a:endParaRPr lang="en-CA" dirty="0"/>
          </a:p>
          <a:p>
            <a:r>
              <a:rPr lang="en-CA" dirty="0"/>
              <a:t>Final submissions must have been uploaded before August 3 to be included in the proceedings: </a:t>
            </a:r>
            <a:br>
              <a:rPr lang="en-CA" dirty="0"/>
            </a:br>
            <a:r>
              <a:rPr lang="en-CA" dirty="0">
                <a:hlinkClick r:id="rId2"/>
              </a:rPr>
              <a:t>https://www.xcdsystem.com/icg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2783DC-37C7-F105-4F6A-4EC43C5F3D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231C8E0-4198-4DC0-B9D2-A2D358EB5F1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316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3icg_PPT_Template_Presentations" id="{1A627AF8-73B8-4363-950A-6BCF2B549E9B}" vid="{6AB20ADD-DE6E-4269-B6E3-FDC16D274B5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231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General instructions</vt:lpstr>
      <vt:lpstr>To find when is your presentation</vt:lpstr>
      <vt:lpstr>Reminders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agrimaldi gts-labs.com</cp:lastModifiedBy>
  <cp:revision>4</cp:revision>
  <dcterms:created xsi:type="dcterms:W3CDTF">2024-04-25T23:49:01Z</dcterms:created>
  <dcterms:modified xsi:type="dcterms:W3CDTF">2026-07-29T22:25:19Z</dcterms:modified>
</cp:coreProperties>
</file>