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2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60">
          <p15:clr>
            <a:srgbClr val="A4A3A4"/>
          </p15:clr>
        </p15:guide>
        <p15:guide id="2" orient="horz" pos="1668">
          <p15:clr>
            <a:srgbClr val="A4A3A4"/>
          </p15:clr>
        </p15:guide>
        <p15:guide id="3" pos="2496">
          <p15:clr>
            <a:srgbClr val="A4A3A4"/>
          </p15:clr>
        </p15:guide>
        <p15:guide id="4" orient="horz" pos="396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420">
          <p15:clr>
            <a:srgbClr val="A4A3A4"/>
          </p15:clr>
        </p15:guide>
        <p15:guide id="7" pos="204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ie5E1/kgTNDElagbY0AfLj9o0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"/>
        <p:guide pos="1668" orient="horz"/>
        <p:guide pos="2496"/>
        <p:guide pos="396" orient="horz"/>
        <p:guide pos="2880"/>
        <p:guide pos="420" orient="horz"/>
        <p:guide pos="20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402fdf5b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7402fdf5b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27402fdf5b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ctrTitle"/>
          </p:nvPr>
        </p:nvSpPr>
        <p:spPr>
          <a:xfrm>
            <a:off x="336177" y="480252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336177" y="1788063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 rot="5400000">
            <a:off x="3371954" y="-850130"/>
            <a:ext cx="2924046" cy="736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>
  <p:cSld name="Titre vertical et tex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 rot="5400000">
            <a:off x="4075113" y="-3171824"/>
            <a:ext cx="99377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 rot="5400000">
            <a:off x="1584656" y="-211996"/>
            <a:ext cx="4358879" cy="53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1152605" y="1369219"/>
            <a:ext cx="7362744" cy="2924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1152604" y="1282304"/>
            <a:ext cx="7357983" cy="21597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1152604" y="3442098"/>
            <a:ext cx="7357984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b="1" i="0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1" type="ftr"/>
          </p:nvPr>
        </p:nvSpPr>
        <p:spPr>
          <a:xfrm>
            <a:off x="7125936" y="475055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1167972" y="1369219"/>
            <a:ext cx="3557709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4957642" y="1369219"/>
            <a:ext cx="3557709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1129552" y="1330028"/>
            <a:ext cx="3596129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1129552" y="1947962"/>
            <a:ext cx="3596129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3" type="body"/>
          </p:nvPr>
        </p:nvSpPr>
        <p:spPr>
          <a:xfrm>
            <a:off x="4920412" y="1330028"/>
            <a:ext cx="3596129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" name="Google Shape;32;p9"/>
          <p:cNvSpPr txBox="1"/>
          <p:nvPr>
            <p:ph idx="4" type="body"/>
          </p:nvPr>
        </p:nvSpPr>
        <p:spPr>
          <a:xfrm>
            <a:off x="4920412" y="1947962"/>
            <a:ext cx="3596129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887391" y="740569"/>
            <a:ext cx="4629150" cy="3509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b="1" i="0" sz="21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 i="0" sz="1800"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b="1" i="0" sz="150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b="1" i="0" sz="1500"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629841" y="1543050"/>
            <a:ext cx="2949178" cy="2744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/>
          <p:nvPr>
            <p:ph idx="2" type="pic"/>
          </p:nvPr>
        </p:nvSpPr>
        <p:spPr>
          <a:xfrm>
            <a:off x="3887391" y="740569"/>
            <a:ext cx="4629150" cy="3509391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29841" y="1543050"/>
            <a:ext cx="2949178" cy="2744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i="0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1152605" y="1369219"/>
            <a:ext cx="7362744" cy="2924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8328" t="0"/>
          <a:stretch/>
        </p:blipFill>
        <p:spPr>
          <a:xfrm>
            <a:off x="4174168" y="-275423"/>
            <a:ext cx="5731832" cy="54189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24622" y="3677489"/>
            <a:ext cx="496824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  <a:t>Palais des congrès de Montréal </a:t>
            </a:r>
            <a:br>
              <a:rPr b="1" i="0" lang="en-US" sz="17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  <a:t>Montréal, Canada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vector graphics&#10;&#10;Description automatically generated"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908" y="0"/>
            <a:ext cx="1766817" cy="176681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7" name="Google Shape;57;p1"/>
          <p:cNvSpPr txBox="1"/>
          <p:nvPr/>
        </p:nvSpPr>
        <p:spPr>
          <a:xfrm>
            <a:off x="213396" y="1818101"/>
            <a:ext cx="49682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1" baseline="30000" i="0" lang="en-US" sz="25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5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  <a:t> International Conference on Geosynthetics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F0F37"/>
                </a:solidFill>
                <a:latin typeface="Arial"/>
                <a:ea typeface="Arial"/>
                <a:cs typeface="Arial"/>
                <a:sym typeface="Arial"/>
              </a:rPr>
              <a:t>“Legacy, Evolution &amp; Revolution” </a:t>
            </a:r>
            <a:endParaRPr b="1" i="0" sz="2000" u="none" cap="none" strike="noStrike">
              <a:solidFill>
                <a:srgbClr val="AD24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AD242F"/>
                </a:solidFill>
                <a:latin typeface="Arial"/>
                <a:ea typeface="Arial"/>
                <a:cs typeface="Arial"/>
                <a:sym typeface="Arial"/>
              </a:rPr>
              <a:t>13 – 17 September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white text&#10;&#10;Description automatically generated"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6620" y="713379"/>
            <a:ext cx="1543864" cy="6014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281038" y="4487850"/>
            <a:ext cx="208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9ACE"/>
                </a:solidFill>
                <a:latin typeface="Arial"/>
                <a:ea typeface="Arial"/>
                <a:cs typeface="Arial"/>
                <a:sym typeface="Arial"/>
              </a:rPr>
              <a:t>Sign Up for the </a:t>
            </a:r>
            <a:br>
              <a:rPr b="1" i="0" lang="en-US" sz="1400" u="none" cap="none" strike="noStrike">
                <a:solidFill>
                  <a:srgbClr val="009AC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9ACE"/>
                </a:solidFill>
                <a:latin typeface="Arial"/>
                <a:ea typeface="Arial"/>
                <a:cs typeface="Arial"/>
                <a:sym typeface="Arial"/>
              </a:rPr>
              <a:t>13 ICG Newsletter!</a:t>
            </a:r>
            <a:endParaRPr b="1" i="0" sz="1400" u="none" cap="none" strike="noStrike">
              <a:solidFill>
                <a:srgbClr val="009A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0429" y="4430121"/>
            <a:ext cx="334068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www.13icg-montreal.org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2688" y="3148525"/>
            <a:ext cx="1339325" cy="13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6676500" y="163113"/>
            <a:ext cx="1449300" cy="1440600"/>
          </a:xfrm>
          <a:prstGeom prst="star10">
            <a:avLst>
              <a:gd fmla="val 42533" name="adj"/>
              <a:gd fmla="val 105146" name="hf"/>
            </a:avLst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"/>
          <p:cNvSpPr txBox="1"/>
          <p:nvPr/>
        </p:nvSpPr>
        <p:spPr>
          <a:xfrm>
            <a:off x="6765150" y="548313"/>
            <a:ext cx="1272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Registration Open Now!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 rot="4891625">
            <a:off x="-1505260" y="-17230"/>
            <a:ext cx="5856686" cy="5015750"/>
          </a:xfrm>
          <a:custGeom>
            <a:rect b="b" l="l" r="r" t="t"/>
            <a:pathLst>
              <a:path extrusionOk="0" h="3909499" w="4685391">
                <a:moveTo>
                  <a:pt x="923248" y="0"/>
                </a:moveTo>
                <a:lnTo>
                  <a:pt x="4685391" y="1031173"/>
                </a:lnTo>
                <a:lnTo>
                  <a:pt x="4165457" y="3909499"/>
                </a:lnTo>
                <a:lnTo>
                  <a:pt x="0" y="2774304"/>
                </a:lnTo>
                <a:lnTo>
                  <a:pt x="923248" y="0"/>
                </a:lnTo>
                <a:close/>
              </a:path>
            </a:pathLst>
          </a:custGeom>
          <a:solidFill>
            <a:srgbClr val="009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50135" y="4001513"/>
            <a:ext cx="3801716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 Co-Chairs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BEN LESHCHINSKY </a:t>
            </a:r>
            <a:b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KRISTIN SAMPLE-LORD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3615741" y="843642"/>
            <a:ext cx="53625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9ACE"/>
                </a:solidFill>
                <a:latin typeface="Arial"/>
                <a:ea typeface="Arial"/>
                <a:cs typeface="Arial"/>
                <a:sym typeface="Arial"/>
              </a:rPr>
              <a:t>KEY 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Change &amp; Sustainability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Transportation 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Mining &amp; Energy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Disaster Mitigation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9ACE"/>
                </a:solidFill>
                <a:latin typeface="Arial"/>
                <a:ea typeface="Arial"/>
                <a:cs typeface="Arial"/>
                <a:sym typeface="Arial"/>
              </a:rPr>
              <a:t>HIGHLIGHTS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Unmatched Networking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2026 Giroud Lecture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Legends Celebration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UN Global Compact Session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2"/>
          <p:cNvGrpSpPr/>
          <p:nvPr/>
        </p:nvGrpSpPr>
        <p:grpSpPr>
          <a:xfrm>
            <a:off x="339586" y="1689699"/>
            <a:ext cx="2266656" cy="2276228"/>
            <a:chOff x="124960" y="1567480"/>
            <a:chExt cx="2266656" cy="2276228"/>
          </a:xfrm>
        </p:grpSpPr>
        <p:pic>
          <p:nvPicPr>
            <p:cNvPr descr="A picture containing person, clothing, blue&#10;&#10;Description automatically generated" id="73" name="Google Shape;7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8816" y="2710908"/>
              <a:ext cx="1132800" cy="1132800"/>
            </a:xfrm>
            <a:prstGeom prst="rect">
              <a:avLst/>
            </a:prstGeom>
            <a:noFill/>
            <a:ln cap="flat" cmpd="sng" w="9525">
              <a:solidFill>
                <a:srgbClr val="0E1155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erson with a beard and glasses&#10;&#10;Description automatically generated with low confidence" id="74" name="Google Shape;74;p2"/>
            <p:cNvPicPr preferRelativeResize="0"/>
            <p:nvPr/>
          </p:nvPicPr>
          <p:blipFill rotWithShape="1">
            <a:blip r:embed="rId4">
              <a:alphaModFix/>
            </a:blip>
            <a:srcRect b="24707" l="0" r="0" t="3346"/>
            <a:stretch/>
          </p:blipFill>
          <p:spPr>
            <a:xfrm>
              <a:off x="1257760" y="1567480"/>
              <a:ext cx="1133856" cy="1133856"/>
            </a:xfrm>
            <a:prstGeom prst="rect">
              <a:avLst/>
            </a:prstGeom>
            <a:noFill/>
            <a:ln cap="flat" cmpd="sng" w="9525">
              <a:solidFill>
                <a:srgbClr val="0E1155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erson smiling for the camera&#10;&#10;Description automatically generated with medium confidence" id="75" name="Google Shape;75;p2"/>
            <p:cNvPicPr preferRelativeResize="0"/>
            <p:nvPr/>
          </p:nvPicPr>
          <p:blipFill rotWithShape="1">
            <a:blip r:embed="rId5">
              <a:alphaModFix/>
            </a:blip>
            <a:srcRect b="16874" l="0" r="0" t="6379"/>
            <a:stretch/>
          </p:blipFill>
          <p:spPr>
            <a:xfrm>
              <a:off x="124960" y="2706842"/>
              <a:ext cx="1132800" cy="1133856"/>
            </a:xfrm>
            <a:prstGeom prst="rect">
              <a:avLst/>
            </a:prstGeom>
            <a:noFill/>
            <a:ln cap="flat" cmpd="sng" w="9525">
              <a:solidFill>
                <a:srgbClr val="0E1155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 picture containing person, person, wall, necktie&#10;&#10;Description automatically generated" id="76" name="Google Shape;76;p2"/>
            <p:cNvPicPr preferRelativeResize="0"/>
            <p:nvPr/>
          </p:nvPicPr>
          <p:blipFill rotWithShape="1">
            <a:blip r:embed="rId6">
              <a:alphaModFix/>
            </a:blip>
            <a:srcRect b="14608" l="2533" r="5728" t="2954"/>
            <a:stretch/>
          </p:blipFill>
          <p:spPr>
            <a:xfrm>
              <a:off x="128419" y="1567480"/>
              <a:ext cx="1129341" cy="1133856"/>
            </a:xfrm>
            <a:prstGeom prst="rect">
              <a:avLst/>
            </a:prstGeom>
            <a:noFill/>
            <a:ln cap="flat" cmpd="sng" w="9525">
              <a:solidFill>
                <a:srgbClr val="0E1155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descr="Logo&#10;&#10;Description automatically generated with medium confidence" id="77" name="Google Shape;7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9455" y="3690221"/>
            <a:ext cx="1453279" cy="145327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260074" y="761110"/>
            <a:ext cx="3801716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Advisory Co-Chairs</a:t>
            </a: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RICHARD BATHURST</a:t>
            </a:r>
            <a:b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KERRY ROWE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2328561" y="4502400"/>
            <a:ext cx="4486863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www.13icg-montreal.org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85" name="Google Shape;85;g27402fdf5b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08" y="0"/>
            <a:ext cx="1766817" cy="176681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black background with white text&#10;&#10;Description automatically generated" id="86" name="Google Shape;86;g27402fdf5bf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20" y="713379"/>
            <a:ext cx="1543866" cy="60149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7402fdf5bf_0_6"/>
          <p:cNvSpPr txBox="1"/>
          <p:nvPr/>
        </p:nvSpPr>
        <p:spPr>
          <a:xfrm>
            <a:off x="2479015" y="4133109"/>
            <a:ext cx="448686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9ACE"/>
                </a:solidFill>
                <a:latin typeface="Arial"/>
                <a:ea typeface="Arial"/>
                <a:cs typeface="Arial"/>
                <a:sym typeface="Arial"/>
              </a:rPr>
              <a:t>Sign Up for the 13 ICG Newsletter!</a:t>
            </a:r>
            <a:endParaRPr b="1" i="0" sz="1800" u="none" cap="none" strike="noStrike">
              <a:solidFill>
                <a:srgbClr val="009A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7402fdf5bf_0_6"/>
          <p:cNvSpPr txBox="1"/>
          <p:nvPr/>
        </p:nvSpPr>
        <p:spPr>
          <a:xfrm>
            <a:off x="2328561" y="4502400"/>
            <a:ext cx="4486863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www.13icg-montreal.org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27402fdf5bf_0_6"/>
          <p:cNvPicPr preferRelativeResize="0"/>
          <p:nvPr/>
        </p:nvPicPr>
        <p:blipFill rotWithShape="1">
          <a:blip r:embed="rId5">
            <a:alphaModFix/>
          </a:blip>
          <a:srcRect b="5061" l="0" r="0" t="6451"/>
          <a:stretch/>
        </p:blipFill>
        <p:spPr>
          <a:xfrm>
            <a:off x="3393324" y="1681024"/>
            <a:ext cx="2357325" cy="20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du Palais">
      <a:dk1>
        <a:srgbClr val="000000"/>
      </a:dk1>
      <a:lt1>
        <a:srgbClr val="FFFFFF"/>
      </a:lt1>
      <a:dk2>
        <a:srgbClr val="1E22AA"/>
      </a:dk2>
      <a:lt2>
        <a:srgbClr val="EEECE1"/>
      </a:lt2>
      <a:accent1>
        <a:srgbClr val="E40045"/>
      </a:accent1>
      <a:accent2>
        <a:srgbClr val="743ABD"/>
      </a:accent2>
      <a:accent3>
        <a:srgbClr val="00BF6F"/>
      </a:accent3>
      <a:accent4>
        <a:srgbClr val="753BBD"/>
      </a:accent4>
      <a:accent5>
        <a:srgbClr val="FFC845"/>
      </a:accent5>
      <a:accent6>
        <a:srgbClr val="E300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2020-11-03T19:49:35Z</dcterms:created>
  <dc:creator>annie bedard</dc:creator>
</cp:coreProperties>
</file>